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4400213" cy="2879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6A8"/>
    <a:srgbClr val="FFFFFF"/>
    <a:srgbClr val="FFBA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7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471289"/>
            <a:ext cx="10800160" cy="1002571"/>
          </a:xfrm>
        </p:spPr>
        <p:txBody>
          <a:bodyPr anchor="b"/>
          <a:lstStyle>
            <a:lvl1pPr algn="ctr">
              <a:defRPr sz="251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512522"/>
            <a:ext cx="10800160" cy="695267"/>
          </a:xfrm>
        </p:spPr>
        <p:txBody>
          <a:bodyPr/>
          <a:lstStyle>
            <a:lvl1pPr marL="0" indent="0" algn="ctr">
              <a:buNone/>
              <a:defRPr sz="1008"/>
            </a:lvl1pPr>
            <a:lvl2pPr marL="191978" indent="0" algn="ctr">
              <a:buNone/>
              <a:defRPr sz="840"/>
            </a:lvl2pPr>
            <a:lvl3pPr marL="383957" indent="0" algn="ctr">
              <a:buNone/>
              <a:defRPr sz="756"/>
            </a:lvl3pPr>
            <a:lvl4pPr marL="575935" indent="0" algn="ctr">
              <a:buNone/>
              <a:defRPr sz="672"/>
            </a:lvl4pPr>
            <a:lvl5pPr marL="767913" indent="0" algn="ctr">
              <a:buNone/>
              <a:defRPr sz="672"/>
            </a:lvl5pPr>
            <a:lvl6pPr marL="959891" indent="0" algn="ctr">
              <a:buNone/>
              <a:defRPr sz="672"/>
            </a:lvl6pPr>
            <a:lvl7pPr marL="1151870" indent="0" algn="ctr">
              <a:buNone/>
              <a:defRPr sz="672"/>
            </a:lvl7pPr>
            <a:lvl8pPr marL="1343848" indent="0" algn="ctr">
              <a:buNone/>
              <a:defRPr sz="672"/>
            </a:lvl8pPr>
            <a:lvl9pPr marL="1535826" indent="0" algn="ctr">
              <a:buNone/>
              <a:defRPr sz="67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52C8-9FFC-4177-96FA-1EE26C7DCE1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CCCB-EC04-40E3-8BE3-769338A9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51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52C8-9FFC-4177-96FA-1EE26C7DCE1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CCCB-EC04-40E3-8BE3-769338A9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94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153319"/>
            <a:ext cx="3105046" cy="24404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53319"/>
            <a:ext cx="9135135" cy="24404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52C8-9FFC-4177-96FA-1EE26C7DCE1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CCCB-EC04-40E3-8BE3-769338A9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73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52C8-9FFC-4177-96FA-1EE26C7DCE1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CCCB-EC04-40E3-8BE3-769338A9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46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717932"/>
            <a:ext cx="12420184" cy="119788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1927150"/>
            <a:ext cx="12420184" cy="629940"/>
          </a:xfrm>
        </p:spPr>
        <p:txBody>
          <a:bodyPr/>
          <a:lstStyle>
            <a:lvl1pPr marL="0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1pPr>
            <a:lvl2pPr marL="191978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2pPr>
            <a:lvl3pPr marL="38395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575935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4pPr>
            <a:lvl5pPr marL="767913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5pPr>
            <a:lvl6pPr marL="959891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6pPr>
            <a:lvl7pPr marL="1151870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7pPr>
            <a:lvl8pPr marL="1343848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8pPr>
            <a:lvl9pPr marL="1535826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52C8-9FFC-4177-96FA-1EE26C7DCE1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CCCB-EC04-40E3-8BE3-769338A9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1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766593"/>
            <a:ext cx="6120091" cy="18271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766593"/>
            <a:ext cx="6120091" cy="18271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52C8-9FFC-4177-96FA-1EE26C7DCE1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CCCB-EC04-40E3-8BE3-769338A9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2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53319"/>
            <a:ext cx="12420184" cy="55661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705933"/>
            <a:ext cx="6091965" cy="345967"/>
          </a:xfrm>
        </p:spPr>
        <p:txBody>
          <a:bodyPr anchor="b"/>
          <a:lstStyle>
            <a:lvl1pPr marL="0" indent="0">
              <a:buNone/>
              <a:defRPr sz="1008" b="1"/>
            </a:lvl1pPr>
            <a:lvl2pPr marL="191978" indent="0">
              <a:buNone/>
              <a:defRPr sz="840" b="1"/>
            </a:lvl2pPr>
            <a:lvl3pPr marL="383957" indent="0">
              <a:buNone/>
              <a:defRPr sz="756" b="1"/>
            </a:lvl3pPr>
            <a:lvl4pPr marL="575935" indent="0">
              <a:buNone/>
              <a:defRPr sz="672" b="1"/>
            </a:lvl4pPr>
            <a:lvl5pPr marL="767913" indent="0">
              <a:buNone/>
              <a:defRPr sz="672" b="1"/>
            </a:lvl5pPr>
            <a:lvl6pPr marL="959891" indent="0">
              <a:buNone/>
              <a:defRPr sz="672" b="1"/>
            </a:lvl6pPr>
            <a:lvl7pPr marL="1151870" indent="0">
              <a:buNone/>
              <a:defRPr sz="672" b="1"/>
            </a:lvl7pPr>
            <a:lvl8pPr marL="1343848" indent="0">
              <a:buNone/>
              <a:defRPr sz="672" b="1"/>
            </a:lvl8pPr>
            <a:lvl9pPr marL="1535826" indent="0">
              <a:buNone/>
              <a:defRPr sz="6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1051899"/>
            <a:ext cx="6091965" cy="15471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705933"/>
            <a:ext cx="6121966" cy="345967"/>
          </a:xfrm>
        </p:spPr>
        <p:txBody>
          <a:bodyPr anchor="b"/>
          <a:lstStyle>
            <a:lvl1pPr marL="0" indent="0">
              <a:buNone/>
              <a:defRPr sz="1008" b="1"/>
            </a:lvl1pPr>
            <a:lvl2pPr marL="191978" indent="0">
              <a:buNone/>
              <a:defRPr sz="840" b="1"/>
            </a:lvl2pPr>
            <a:lvl3pPr marL="383957" indent="0">
              <a:buNone/>
              <a:defRPr sz="756" b="1"/>
            </a:lvl3pPr>
            <a:lvl4pPr marL="575935" indent="0">
              <a:buNone/>
              <a:defRPr sz="672" b="1"/>
            </a:lvl4pPr>
            <a:lvl5pPr marL="767913" indent="0">
              <a:buNone/>
              <a:defRPr sz="672" b="1"/>
            </a:lvl5pPr>
            <a:lvl6pPr marL="959891" indent="0">
              <a:buNone/>
              <a:defRPr sz="672" b="1"/>
            </a:lvl6pPr>
            <a:lvl7pPr marL="1151870" indent="0">
              <a:buNone/>
              <a:defRPr sz="672" b="1"/>
            </a:lvl7pPr>
            <a:lvl8pPr marL="1343848" indent="0">
              <a:buNone/>
              <a:defRPr sz="672" b="1"/>
            </a:lvl8pPr>
            <a:lvl9pPr marL="1535826" indent="0">
              <a:buNone/>
              <a:defRPr sz="6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1051899"/>
            <a:ext cx="6121966" cy="15471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52C8-9FFC-4177-96FA-1EE26C7DCE1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CCCB-EC04-40E3-8BE3-769338A9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9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52C8-9FFC-4177-96FA-1EE26C7DCE1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CCCB-EC04-40E3-8BE3-769338A9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78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52C8-9FFC-4177-96FA-1EE26C7DCE1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CCCB-EC04-40E3-8BE3-769338A9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93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191982"/>
            <a:ext cx="4644443" cy="671936"/>
          </a:xfrm>
        </p:spPr>
        <p:txBody>
          <a:bodyPr anchor="b"/>
          <a:lstStyle>
            <a:lvl1pPr>
              <a:defRPr sz="134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414627"/>
            <a:ext cx="7290108" cy="2046471"/>
          </a:xfrm>
        </p:spPr>
        <p:txBody>
          <a:bodyPr/>
          <a:lstStyle>
            <a:lvl1pPr>
              <a:defRPr sz="1344"/>
            </a:lvl1pPr>
            <a:lvl2pPr>
              <a:defRPr sz="1176"/>
            </a:lvl2pPr>
            <a:lvl3pPr>
              <a:defRPr sz="1008"/>
            </a:lvl3pPr>
            <a:lvl4pPr>
              <a:defRPr sz="840"/>
            </a:lvl4pPr>
            <a:lvl5pPr>
              <a:defRPr sz="840"/>
            </a:lvl5pPr>
            <a:lvl6pPr>
              <a:defRPr sz="840"/>
            </a:lvl6pPr>
            <a:lvl7pPr>
              <a:defRPr sz="840"/>
            </a:lvl7pPr>
            <a:lvl8pPr>
              <a:defRPr sz="840"/>
            </a:lvl8pPr>
            <a:lvl9pPr>
              <a:defRPr sz="84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863918"/>
            <a:ext cx="4644443" cy="1600514"/>
          </a:xfrm>
        </p:spPr>
        <p:txBody>
          <a:bodyPr/>
          <a:lstStyle>
            <a:lvl1pPr marL="0" indent="0">
              <a:buNone/>
              <a:defRPr sz="672"/>
            </a:lvl1pPr>
            <a:lvl2pPr marL="191978" indent="0">
              <a:buNone/>
              <a:defRPr sz="588"/>
            </a:lvl2pPr>
            <a:lvl3pPr marL="383957" indent="0">
              <a:buNone/>
              <a:defRPr sz="504"/>
            </a:lvl3pPr>
            <a:lvl4pPr marL="575935" indent="0">
              <a:buNone/>
              <a:defRPr sz="420"/>
            </a:lvl4pPr>
            <a:lvl5pPr marL="767913" indent="0">
              <a:buNone/>
              <a:defRPr sz="420"/>
            </a:lvl5pPr>
            <a:lvl6pPr marL="959891" indent="0">
              <a:buNone/>
              <a:defRPr sz="420"/>
            </a:lvl6pPr>
            <a:lvl7pPr marL="1151870" indent="0">
              <a:buNone/>
              <a:defRPr sz="420"/>
            </a:lvl7pPr>
            <a:lvl8pPr marL="1343848" indent="0">
              <a:buNone/>
              <a:defRPr sz="420"/>
            </a:lvl8pPr>
            <a:lvl9pPr marL="1535826" indent="0">
              <a:buNone/>
              <a:defRPr sz="42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52C8-9FFC-4177-96FA-1EE26C7DCE1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CCCB-EC04-40E3-8BE3-769338A9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42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191982"/>
            <a:ext cx="4644443" cy="671936"/>
          </a:xfrm>
        </p:spPr>
        <p:txBody>
          <a:bodyPr anchor="b"/>
          <a:lstStyle>
            <a:lvl1pPr>
              <a:defRPr sz="134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414627"/>
            <a:ext cx="7290108" cy="2046471"/>
          </a:xfrm>
        </p:spPr>
        <p:txBody>
          <a:bodyPr anchor="t"/>
          <a:lstStyle>
            <a:lvl1pPr marL="0" indent="0">
              <a:buNone/>
              <a:defRPr sz="1344"/>
            </a:lvl1pPr>
            <a:lvl2pPr marL="191978" indent="0">
              <a:buNone/>
              <a:defRPr sz="1176"/>
            </a:lvl2pPr>
            <a:lvl3pPr marL="383957" indent="0">
              <a:buNone/>
              <a:defRPr sz="1008"/>
            </a:lvl3pPr>
            <a:lvl4pPr marL="575935" indent="0">
              <a:buNone/>
              <a:defRPr sz="840"/>
            </a:lvl4pPr>
            <a:lvl5pPr marL="767913" indent="0">
              <a:buNone/>
              <a:defRPr sz="840"/>
            </a:lvl5pPr>
            <a:lvl6pPr marL="959891" indent="0">
              <a:buNone/>
              <a:defRPr sz="840"/>
            </a:lvl6pPr>
            <a:lvl7pPr marL="1151870" indent="0">
              <a:buNone/>
              <a:defRPr sz="840"/>
            </a:lvl7pPr>
            <a:lvl8pPr marL="1343848" indent="0">
              <a:buNone/>
              <a:defRPr sz="840"/>
            </a:lvl8pPr>
            <a:lvl9pPr marL="1535826" indent="0">
              <a:buNone/>
              <a:defRPr sz="84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863918"/>
            <a:ext cx="4644443" cy="1600514"/>
          </a:xfrm>
        </p:spPr>
        <p:txBody>
          <a:bodyPr/>
          <a:lstStyle>
            <a:lvl1pPr marL="0" indent="0">
              <a:buNone/>
              <a:defRPr sz="672"/>
            </a:lvl1pPr>
            <a:lvl2pPr marL="191978" indent="0">
              <a:buNone/>
              <a:defRPr sz="588"/>
            </a:lvl2pPr>
            <a:lvl3pPr marL="383957" indent="0">
              <a:buNone/>
              <a:defRPr sz="504"/>
            </a:lvl3pPr>
            <a:lvl4pPr marL="575935" indent="0">
              <a:buNone/>
              <a:defRPr sz="420"/>
            </a:lvl4pPr>
            <a:lvl5pPr marL="767913" indent="0">
              <a:buNone/>
              <a:defRPr sz="420"/>
            </a:lvl5pPr>
            <a:lvl6pPr marL="959891" indent="0">
              <a:buNone/>
              <a:defRPr sz="420"/>
            </a:lvl6pPr>
            <a:lvl7pPr marL="1151870" indent="0">
              <a:buNone/>
              <a:defRPr sz="420"/>
            </a:lvl7pPr>
            <a:lvl8pPr marL="1343848" indent="0">
              <a:buNone/>
              <a:defRPr sz="420"/>
            </a:lvl8pPr>
            <a:lvl9pPr marL="1535826" indent="0">
              <a:buNone/>
              <a:defRPr sz="42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52C8-9FFC-4177-96FA-1EE26C7DCE1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CCCB-EC04-40E3-8BE3-769338A9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94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53319"/>
            <a:ext cx="12420184" cy="556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766593"/>
            <a:ext cx="12420184" cy="1827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669079"/>
            <a:ext cx="3240048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552C8-9FFC-4177-96FA-1EE26C7DCE1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669079"/>
            <a:ext cx="4860072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669079"/>
            <a:ext cx="3240048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BCCCB-EC04-40E3-8BE3-769338A92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4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3957" rtl="0" eaLnBrk="1" latinLnBrk="0" hangingPunct="1">
        <a:lnSpc>
          <a:spcPct val="90000"/>
        </a:lnSpc>
        <a:spcBef>
          <a:spcPct val="0"/>
        </a:spcBef>
        <a:buNone/>
        <a:defRPr sz="1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989" indent="-95989" algn="l" defTabSz="383957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1pPr>
      <a:lvl2pPr marL="287967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2pPr>
      <a:lvl3pPr marL="479946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3pPr>
      <a:lvl4pPr marL="671924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4pPr>
      <a:lvl5pPr marL="863902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5pPr>
      <a:lvl6pPr marL="1055881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6pPr>
      <a:lvl7pPr marL="1247859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7pPr>
      <a:lvl8pPr marL="1439837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8pPr>
      <a:lvl9pPr marL="1631815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1pPr>
      <a:lvl2pPr marL="191978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2pPr>
      <a:lvl3pPr marL="383957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3pPr>
      <a:lvl4pPr marL="575935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4pPr>
      <a:lvl5pPr marL="767913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5pPr>
      <a:lvl6pPr marL="959891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6pPr>
      <a:lvl7pPr marL="1151870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7pPr>
      <a:lvl8pPr marL="1343848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8pPr>
      <a:lvl9pPr marL="1535826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lum/>
          </a:blip>
          <a:srcRect/>
          <a:stretch>
            <a:fillRect t="-117000" b="-1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" y="1894901"/>
            <a:ext cx="6632154" cy="984824"/>
          </a:xfrm>
          <a:prstGeom prst="rect">
            <a:avLst/>
          </a:prstGeom>
          <a:solidFill>
            <a:srgbClr val="4A7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>
                <a:latin typeface="Arial" panose="020B0604020202020204" pitchFamily="34" charset="0"/>
                <a:cs typeface="Arial" panose="020B0604020202020204" pitchFamily="34" charset="0"/>
              </a:rPr>
              <a:t>Метриум</a:t>
            </a:r>
            <a:endParaRPr lang="ru-RU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ый треугольник 21"/>
          <p:cNvSpPr/>
          <p:nvPr/>
        </p:nvSpPr>
        <p:spPr>
          <a:xfrm>
            <a:off x="6632155" y="1894901"/>
            <a:ext cx="1101686" cy="984825"/>
          </a:xfrm>
          <a:prstGeom prst="rtTriangle">
            <a:avLst/>
          </a:prstGeom>
          <a:solidFill>
            <a:srgbClr val="4A7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768059" y="0"/>
            <a:ext cx="6632154" cy="1421176"/>
          </a:xfrm>
          <a:prstGeom prst="rect">
            <a:avLst/>
          </a:prstGeom>
          <a:solidFill>
            <a:srgbClr val="4A76A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Как изменились новостройки 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Московской области за 5 лет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6059277" y="-2"/>
            <a:ext cx="1708782" cy="1421177"/>
          </a:xfrm>
          <a:prstGeom prst="rtTriangle">
            <a:avLst/>
          </a:prstGeom>
          <a:solidFill>
            <a:srgbClr val="4A76A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3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lum/>
          </a:blip>
          <a:srcRect/>
          <a:stretch>
            <a:fillRect t="-117000" b="-1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" y="1894901"/>
            <a:ext cx="6632154" cy="984824"/>
          </a:xfrm>
          <a:prstGeom prst="rect">
            <a:avLst/>
          </a:prstGeom>
          <a:solidFill>
            <a:srgbClr val="4A7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>
                <a:latin typeface="Arial" panose="020B0604020202020204" pitchFamily="34" charset="0"/>
                <a:cs typeface="Arial" panose="020B0604020202020204" pitchFamily="34" charset="0"/>
              </a:rPr>
              <a:t>Метриум</a:t>
            </a:r>
            <a:endParaRPr lang="ru-RU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ый треугольник 21"/>
          <p:cNvSpPr/>
          <p:nvPr/>
        </p:nvSpPr>
        <p:spPr>
          <a:xfrm>
            <a:off x="6632155" y="1894901"/>
            <a:ext cx="1101686" cy="984825"/>
          </a:xfrm>
          <a:prstGeom prst="rtTriangle">
            <a:avLst/>
          </a:prstGeom>
          <a:solidFill>
            <a:srgbClr val="4A7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768059" y="0"/>
            <a:ext cx="6632154" cy="1421176"/>
          </a:xfrm>
          <a:prstGeom prst="rect">
            <a:avLst/>
          </a:prstGeom>
          <a:solidFill>
            <a:srgbClr val="4A76A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Как изменились новостройки 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Московской области за 5 лет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6059277" y="-2"/>
            <a:ext cx="1708782" cy="1421177"/>
          </a:xfrm>
          <a:prstGeom prst="rtTriangle">
            <a:avLst/>
          </a:prstGeom>
          <a:solidFill>
            <a:srgbClr val="4A76A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4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8</Words>
  <Application>Microsoft Office PowerPoint</Application>
  <PresentationFormat>Произвольный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Барамзин</dc:creator>
  <cp:lastModifiedBy>Николай Барамзин</cp:lastModifiedBy>
  <cp:revision>4</cp:revision>
  <dcterms:created xsi:type="dcterms:W3CDTF">2022-04-17T17:44:35Z</dcterms:created>
  <dcterms:modified xsi:type="dcterms:W3CDTF">2022-04-17T18:45:01Z</dcterms:modified>
</cp:coreProperties>
</file>